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2F31540-0C8B-4EEE-9E0E-D7DE98ED3B7E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DF52ED0-FBC4-44FE-8DAC-FA5F474C7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9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3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3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0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6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7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3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0CD9-D96D-48AD-ABA2-9F9EC1E8269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B788-FFA0-4868-8F70-4CF3A9385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lma makwana\Desktop\News letter (003)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4472" r="70381" b="87230"/>
          <a:stretch/>
        </p:blipFill>
        <p:spPr bwMode="auto">
          <a:xfrm>
            <a:off x="4078" y="69349"/>
            <a:ext cx="1713865" cy="781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nilma makwana\Desktop\News letter (003)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8" t="4654" r="4848" b="87858"/>
          <a:stretch/>
        </p:blipFill>
        <p:spPr bwMode="auto">
          <a:xfrm>
            <a:off x="10736312" y="0"/>
            <a:ext cx="1340485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1847" y="1168105"/>
            <a:ext cx="6452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WEEKEND Walk-In Services to relieve pressure on NHS</a:t>
            </a:r>
          </a:p>
        </p:txBody>
      </p:sp>
      <p:pic>
        <p:nvPicPr>
          <p:cNvPr id="7" name="Picture 8" descr="Printable Walk-Ins Welcome Sign | Urgent care, Emergency room, Welcome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985" y="1229877"/>
            <a:ext cx="1739569" cy="114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1011847" y="2485973"/>
            <a:ext cx="4887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Pharmacy Referrals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1847" y="1675908"/>
            <a:ext cx="5719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ease pressure on NHS emergency services Kenton Clinic is providing a Walk-In services to its patients on Saturday &amp; Sunday between 12 to 2 in the noon</a:t>
            </a: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 descr="Patchs Online - Otterfield Medical Cent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77" y="5773092"/>
            <a:ext cx="1977382" cy="7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11847" y="5347395"/>
            <a:ext cx="3152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Patches Online Consultation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1847" y="4567056"/>
            <a:ext cx="5191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Prachi Diwan– who has Joined our team at Kenton clinic as Receptionists. We welcome her on board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1847" y="5754958"/>
            <a:ext cx="5719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online services called patches to all our patients for sending any queries or to book appointments. This queries will be </a:t>
            </a: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dealt on 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day and if require, an appointment will be booked with one of our Clinicians.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quick &amp; easy way to reach our </a:t>
            </a: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1847" y="4021870"/>
            <a:ext cx="4887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Staff Members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1847" y="3009822"/>
            <a:ext cx="5191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</a:t>
            </a: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to our patients to be seen by their local pharmacy for minor illness.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pharmacy are prescribers &amp; can prescribe medication including antibiotics.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011615" y="100257"/>
            <a:ext cx="2957146" cy="41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KENTON CLINIC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237892" y="404447"/>
            <a:ext cx="4144108" cy="380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–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2024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Onboarding Business Process New Employee Welcome Concept. Onboarding worker management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61" y="4248383"/>
            <a:ext cx="1647694" cy="10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ferrals to Community Pharmacy – new pathway for Patients – Primrose Hill  Surge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89" y="2836130"/>
            <a:ext cx="1780359" cy="11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2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lma makwana\Desktop\News letter (003)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4472" r="70381" b="87230"/>
          <a:stretch/>
        </p:blipFill>
        <p:spPr bwMode="auto">
          <a:xfrm>
            <a:off x="131884" y="0"/>
            <a:ext cx="1713865" cy="781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nilma makwana\Desktop\News letter (003)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8" t="4654" r="4848" b="87858"/>
          <a:stretch/>
        </p:blipFill>
        <p:spPr bwMode="auto">
          <a:xfrm>
            <a:off x="10736312" y="0"/>
            <a:ext cx="1340485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11615" y="100257"/>
            <a:ext cx="2957146" cy="41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KENTON CLINIC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337809" y="398614"/>
            <a:ext cx="4111869" cy="383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– February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883" y="947198"/>
            <a:ext cx="5178671" cy="169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Harrow Citizen Health Forum – Maternity Services</a:t>
            </a:r>
          </a:p>
          <a:p>
            <a:endParaRPr lang="en-GB" sz="1200" dirty="0" smtClean="0">
              <a:solidFill>
                <a:srgbClr val="212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conversation to discuss on how we can shape and improve the local maternity service around Harrow residents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19th February,2024 @ 10:00am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meeting will be conducted online via MS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scan the barcode below to attend the Forum</a:t>
            </a:r>
            <a:endParaRPr lang="en-GB" sz="1200" b="0" i="0" dirty="0">
              <a:solidFill>
                <a:srgbClr val="212B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kentonclinicharrow.nhs.uk/wp-content/uploads/sites/887/2024/02/Maternity-Serivce-meeting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9" y="2809143"/>
            <a:ext cx="3842240" cy="38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4954" y="947197"/>
            <a:ext cx="5539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Aortic Aneurysm Screening Programme</a:t>
            </a:r>
          </a:p>
          <a:p>
            <a:endParaRPr lang="en-GB" sz="1200" dirty="0" smtClean="0">
              <a:solidFill>
                <a:srgbClr val="212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Aortic Aneurysm Screening is a programme  offered to Men over the age of 65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simple scan that will determine whether you have an abdominal Aortic Aneurysm.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Aortic Aneurysm is an enlargement of the main blood vessel in the abdomen and if left untreated it can be fatal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aged 65+ are most at risk</a:t>
            </a:r>
            <a:endParaRPr lang="en-GB" sz="1200" b="0" i="0" dirty="0">
              <a:solidFill>
                <a:srgbClr val="212B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4954" y="3441678"/>
            <a:ext cx="57062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Coffee</a:t>
            </a:r>
          </a:p>
          <a:p>
            <a:endParaRPr lang="en-GB" sz="1200" dirty="0" smtClean="0">
              <a:solidFill>
                <a:srgbClr val="212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for Harrow residents, unpaid Carers and the people they support to meet face to face with representatives from Adult Social Care, Voluntary Organisations and Charities 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Conversation Count!!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Tuesday</a:t>
            </a:r>
            <a:b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10:00am 3:00pm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 </a:t>
            </a:r>
            <a:r>
              <a:rPr lang="en-GB" sz="1200" dirty="0" err="1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St.Peter’s</a:t>
            </a: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Church, </a:t>
            </a:r>
            <a:r>
              <a:rPr lang="en-GB" sz="1200" dirty="0" err="1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Colbeck</a:t>
            </a: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  <a:b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Harrow,</a:t>
            </a:r>
            <a:b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212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HA1 4BX</a:t>
            </a:r>
            <a:endParaRPr lang="en-GB" sz="1200" b="0" i="0" dirty="0">
              <a:solidFill>
                <a:srgbClr val="212B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338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NWLONDONCCGS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KENTON CLINIC</dc:title>
  <dc:creator>Emis2000</dc:creator>
  <cp:lastModifiedBy>Nilma Makwana</cp:lastModifiedBy>
  <cp:revision>17</cp:revision>
  <cp:lastPrinted>2024-02-07T09:27:07Z</cp:lastPrinted>
  <dcterms:created xsi:type="dcterms:W3CDTF">2023-12-06T14:11:05Z</dcterms:created>
  <dcterms:modified xsi:type="dcterms:W3CDTF">2024-02-07T10:36:31Z</dcterms:modified>
</cp:coreProperties>
</file>