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88163" cy="100203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786" y="10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0.3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0.38</c:v>
                </c:pt>
                <c:pt idx="2">
                  <c:v>0.28000000000000003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0.45</c:v>
                </c:pt>
                <c:pt idx="2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0.44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0.44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0.33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0.4</c:v>
                </c:pt>
                <c:pt idx="2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0.42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0.34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0.33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0.38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0.38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E84647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E84647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Kenton Clinic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533A Kenton Road, Kenton, Harrow HA3 0UQ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E84647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https://gp-patient.co.uk/PatientExperiences?practicecode=E84647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Kenton Clinic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Kenton Clinic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533A Kenton Road, Kenton, Harrow HA3 0UQ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E84647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https://gp-patient.co.uk/PatientExperiences?practicecode=E84647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70%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74%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Kenton Clinic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www.w3.org/XML/1998/namespace"/>
    <ds:schemaRef ds:uri="9d2b163f-2795-4980-a00f-d619f53f7de8"/>
    <ds:schemaRef ds:uri="http://schemas.microsoft.com/sharepoint/v3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fb53b4f-1204-4cd9-8a55-a9d7af4fbf3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547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Nilma Makwana</cp:lastModifiedBy>
  <cp:revision>219</cp:revision>
  <cp:lastPrinted>2023-11-07T13:11:53Z</cp:lastPrinted>
  <dcterms:created xsi:type="dcterms:W3CDTF">2022-02-15T10:00:54Z</dcterms:created>
  <dcterms:modified xsi:type="dcterms:W3CDTF">2023-11-07T13:12:46Z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